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9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8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0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9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8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0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3658-AED5-4ACD-9C06-C947214CB2F9}" type="datetimeFigureOut">
              <a:rPr lang="en-US" smtClean="0"/>
              <a:t>27-Aug-21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9A6ED-0BB6-4FEF-BBC7-8428A0092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 :    </a:t>
            </a:r>
            <a:r>
              <a:rPr lang="en-US" sz="1800" dirty="0" smtClean="0"/>
              <a:t>continue(video)</a:t>
            </a:r>
            <a:r>
              <a:rPr lang="en-US" dirty="0" smtClean="0"/>
              <a:t>                                      </a:t>
            </a:r>
            <a:r>
              <a:rPr lang="en-US" sz="2000" b="1" dirty="0" err="1" smtClean="0"/>
              <a:t>vibhuti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patil</a:t>
            </a:r>
            <a:endParaRPr lang="en-US" sz="2000" b="1" dirty="0"/>
          </a:p>
        </p:txBody>
      </p:sp>
      <p:pic>
        <p:nvPicPr>
          <p:cNvPr id="7" name="20210827_181441_1_1_1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223" y="1825625"/>
            <a:ext cx="8391927" cy="4351338"/>
          </a:xfrm>
        </p:spPr>
      </p:pic>
    </p:spTree>
    <p:extLst>
      <p:ext uri="{BB962C8B-B14F-4D97-AF65-F5344CB8AC3E}">
        <p14:creationId xmlns:p14="http://schemas.microsoft.com/office/powerpoint/2010/main" val="221243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TASK 3 :    continue(video)                                      vibhuti patil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 :    continue(video)                                      vibhuti patil</dc:title>
  <dc:creator>Admin</dc:creator>
  <cp:lastModifiedBy>Admin</cp:lastModifiedBy>
  <cp:revision>3</cp:revision>
  <dcterms:created xsi:type="dcterms:W3CDTF">2021-08-27T16:51:25Z</dcterms:created>
  <dcterms:modified xsi:type="dcterms:W3CDTF">2021-08-27T16:58:41Z</dcterms:modified>
</cp:coreProperties>
</file>